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9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5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9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7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5689-5787-4316-9F40-9CF2D421542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7751-0888-404B-B67B-7F420BD6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6600" dirty="0" smtClean="0"/>
              <a:t>อังลี </a:t>
            </a:r>
            <a:r>
              <a:rPr lang="th-TH" sz="16600" dirty="0" err="1" smtClean="0"/>
              <a:t>ดูนังต์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66603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16 พฤษภาคม </a:t>
            </a:r>
            <a:br>
              <a:rPr lang="th-TH" sz="11500" dirty="0" smtClean="0"/>
            </a:br>
            <a:r>
              <a:rPr lang="th-TH" sz="11500" dirty="0" smtClean="0"/>
              <a:t>ของทุกปี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0555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34400" dirty="0" smtClean="0"/>
              <a:t>  31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76608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34400" dirty="0" smtClean="0"/>
              <a:t>13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113386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9600" dirty="0" smtClean="0"/>
              <a:t>ช่วยเหลือบรรเทาทุกข์ให้แก่ทหารที่ได้รับบาดเจ็บ ฝ่ายเดียวกัน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77412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9600" dirty="0" smtClean="0"/>
              <a:t>ช่วยเหลือบรรเทาทุกข์ให้แก่ทหารที่ได้รับบาดเจ็บ ทั้งสองฝ่าย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301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สภาอุณาโลมแดง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7797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พระบาทสมเด็จพระจุลจอมเกล้าเจ้าอยู่หัว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723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กากบาทแดงบนพื้นที่สีขาว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6096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534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เครื่องหมายบวก      สีแดงบนพื้นที่สีขาว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283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กรุง</a:t>
            </a:r>
            <a:r>
              <a:rPr lang="th-TH" sz="11500" dirty="0" err="1" smtClean="0"/>
              <a:t>เจนี</a:t>
            </a:r>
            <a:r>
              <a:rPr lang="th-TH" sz="11500" dirty="0" smtClean="0"/>
              <a:t>วา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7057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สวิตเซอร์แลนด์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2151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6600" dirty="0" smtClean="0"/>
              <a:t>ออสเตรีย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1092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th-TH" sz="11500" dirty="0" smtClean="0"/>
              <a:t>8 พฤษภาคม </a:t>
            </a:r>
            <a:br>
              <a:rPr lang="th-TH" sz="11500" dirty="0" smtClean="0"/>
            </a:br>
            <a:r>
              <a:rPr lang="th-TH" sz="11500" dirty="0" smtClean="0"/>
              <a:t>ของทุกปี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274480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Office PowerPoint</Application>
  <PresentationFormat>นำเสนอทางหน้าจอ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อังลี ดูนังต์</vt:lpstr>
      <vt:lpstr>สภาอุณาโลมแดง</vt:lpstr>
      <vt:lpstr>พระบาทสมเด็จพระจุลจอมเกล้าเจ้าอยู่หัว</vt:lpstr>
      <vt:lpstr>กากบาทแดงบนพื้นที่สีขาว</vt:lpstr>
      <vt:lpstr>เครื่องหมายบวก      สีแดงบนพื้นที่สีขาว</vt:lpstr>
      <vt:lpstr>กรุงเจนีวา</vt:lpstr>
      <vt:lpstr>สวิตเซอร์แลนด์</vt:lpstr>
      <vt:lpstr>ออสเตรีย</vt:lpstr>
      <vt:lpstr>8 พฤษภาคม  ของทุกปี</vt:lpstr>
      <vt:lpstr>16 พฤษภาคม  ของทุกปี</vt:lpstr>
      <vt:lpstr>  31</vt:lpstr>
      <vt:lpstr>13</vt:lpstr>
      <vt:lpstr>ช่วยเหลือบรรเทาทุกข์ให้แก่ทหารที่ได้รับบาดเจ็บ ฝ่ายเดียวกัน</vt:lpstr>
      <vt:lpstr>ช่วยเหลือบรรเทาทุกข์ให้แก่ทหารที่ได้รับบาดเจ็บ ทั้งสองฝ่าย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ASUS</dc:creator>
  <cp:lastModifiedBy>ASUS</cp:lastModifiedBy>
  <cp:revision>3</cp:revision>
  <dcterms:created xsi:type="dcterms:W3CDTF">2020-02-24T16:43:48Z</dcterms:created>
  <dcterms:modified xsi:type="dcterms:W3CDTF">2020-02-24T16:56:43Z</dcterms:modified>
</cp:coreProperties>
</file>